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9022D-B5CB-4490-853B-97B1A46A0EC5}" type="datetimeFigureOut">
              <a:rPr lang="en-US" smtClean="0"/>
              <a:t>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5226AC-4A46-48EC-A0B7-7F59F9A97176}" type="slidenum">
              <a:rPr lang="en-US" smtClean="0"/>
              <a:t>‹#›</a:t>
            </a:fld>
            <a:endParaRPr lang="en-US"/>
          </a:p>
        </p:txBody>
      </p:sp>
    </p:spTree>
    <p:extLst>
      <p:ext uri="{BB962C8B-B14F-4D97-AF65-F5344CB8AC3E}">
        <p14:creationId xmlns:p14="http://schemas.microsoft.com/office/powerpoint/2010/main" val="1323714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 … 8 and 9 are repetitive… what</a:t>
            </a:r>
            <a:r>
              <a:rPr lang="en-US" baseline="0" dirty="0" smtClean="0"/>
              <a:t> about </a:t>
            </a:r>
            <a:r>
              <a:rPr lang="en-US" dirty="0" smtClean="0"/>
              <a:t>texting and driving? Illegal downloading?</a:t>
            </a:r>
            <a:r>
              <a:rPr lang="en-US" baseline="0" dirty="0" smtClean="0"/>
              <a:t> </a:t>
            </a:r>
            <a:r>
              <a:rPr lang="en-US" baseline="0" smtClean="0"/>
              <a:t>16/20</a:t>
            </a:r>
            <a:endParaRPr lang="en-US" dirty="0"/>
          </a:p>
        </p:txBody>
      </p:sp>
      <p:sp>
        <p:nvSpPr>
          <p:cNvPr id="4" name="Slide Number Placeholder 3"/>
          <p:cNvSpPr>
            <a:spLocks noGrp="1"/>
          </p:cNvSpPr>
          <p:nvPr>
            <p:ph type="sldNum" sz="quarter" idx="10"/>
          </p:nvPr>
        </p:nvSpPr>
        <p:spPr/>
        <p:txBody>
          <a:bodyPr/>
          <a:lstStyle/>
          <a:p>
            <a:fld id="{6A5226AC-4A46-48EC-A0B7-7F59F9A97176}" type="slidenum">
              <a:rPr lang="en-US" smtClean="0"/>
              <a:t>2</a:t>
            </a:fld>
            <a:endParaRPr lang="en-US"/>
          </a:p>
        </p:txBody>
      </p:sp>
    </p:spTree>
    <p:extLst>
      <p:ext uri="{BB962C8B-B14F-4D97-AF65-F5344CB8AC3E}">
        <p14:creationId xmlns:p14="http://schemas.microsoft.com/office/powerpoint/2010/main" val="330722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380514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1296160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194226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420013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359654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264700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3682435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353042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127911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211323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8A78FA7A-7928-4F32-9D27-1C76BB885827}" type="datetimeFigureOut">
              <a:rPr lang="zh-TW" altLang="en-US" smtClean="0"/>
              <a:t>2015/2/12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211339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8FA7A-7928-4F32-9D27-1C76BB885827}" type="datetimeFigureOut">
              <a:rPr lang="zh-TW" altLang="en-US" smtClean="0"/>
              <a:t>2015/2/12</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8AACB-27B5-421A-B2B6-5E8624EB9872}" type="slidenum">
              <a:rPr lang="zh-TW" altLang="en-US" smtClean="0"/>
              <a:t>‹#›</a:t>
            </a:fld>
            <a:endParaRPr lang="zh-TW" altLang="en-US"/>
          </a:p>
        </p:txBody>
      </p:sp>
    </p:spTree>
    <p:extLst>
      <p:ext uri="{BB962C8B-B14F-4D97-AF65-F5344CB8AC3E}">
        <p14:creationId xmlns:p14="http://schemas.microsoft.com/office/powerpoint/2010/main" val="2934919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476999"/>
          </a:xfrm>
        </p:spPr>
        <p:txBody>
          <a:bodyPr>
            <a:normAutofit fontScale="90000"/>
          </a:bodyPr>
          <a:lstStyle/>
          <a:p>
            <a:r>
              <a:rPr lang="en-US" altLang="zh-TW" sz="1600" dirty="0" smtClean="0"/>
              <a:t>1 “I am the Lord your God, who brought you out of the land of Egypt, out of the house of bondage. You shall have no other gods before Me. </a:t>
            </a:r>
            <a:br>
              <a:rPr lang="en-US" altLang="zh-TW" sz="1600" dirty="0" smtClean="0"/>
            </a:br>
            <a:r>
              <a:rPr lang="en-US" altLang="zh-TW" sz="1600" dirty="0" smtClean="0"/>
              <a:t>2 “You shall not make for yourself a carved image, or any likeness of anything that is in heaven above, or that is in the earth beneath, or that is in the water under the earth; you shall not bow down to them nor serve them. For I, the Lord your God, am a jealous God, visiting the iniquity of the fathers on the children to the third and fourth generations of those who hate Me, but showing mercy to thousands, to those who love Me and keep My Commandments. </a:t>
            </a:r>
            <a:br>
              <a:rPr lang="en-US" altLang="zh-TW" sz="1600" dirty="0" smtClean="0"/>
            </a:br>
            <a:r>
              <a:rPr lang="en-US" altLang="zh-TW" sz="1600" dirty="0" smtClean="0"/>
              <a:t>3 “You shall not take the name of the Lord your God in vain, for the Lord will not hold him guiltless who takes His name in vain. </a:t>
            </a:r>
            <a:br>
              <a:rPr lang="en-US" altLang="zh-TW" sz="1600" dirty="0" smtClean="0"/>
            </a:br>
            <a:r>
              <a:rPr lang="en-US" altLang="zh-TW" sz="1600" dirty="0" smtClean="0"/>
              <a:t>4 “Remember the Sabbath day, to keep it holy. Six days you shall labor and do all your work, but the seventh day is the Sabbath of the Lord your God. In it you shall do no work: you, nor your son, nor your daughter, nor your male servant, nor your female servant, nor your cattle, nor your stranger who is within your gates. For in six days the Lord made the heavens and the earth, the sea, and all that is in them, and rested the seventh day. Therefore the Lord blessed the Sabbath day and hallowed it. </a:t>
            </a:r>
            <a:br>
              <a:rPr lang="en-US" altLang="zh-TW" sz="1600" dirty="0" smtClean="0"/>
            </a:br>
            <a:r>
              <a:rPr lang="en-US" altLang="zh-TW" sz="1600" dirty="0" smtClean="0"/>
              <a:t>5 “Honor your father and your mother, that your days may be long upon the land which the Lord your God is giving you. </a:t>
            </a:r>
            <a:br>
              <a:rPr lang="en-US" altLang="zh-TW" sz="1600" dirty="0" smtClean="0"/>
            </a:br>
            <a:r>
              <a:rPr lang="en-US" altLang="zh-TW" sz="1600" dirty="0" smtClean="0"/>
              <a:t>6 “You shall not murder. </a:t>
            </a:r>
            <a:br>
              <a:rPr lang="en-US" altLang="zh-TW" sz="1600" dirty="0" smtClean="0"/>
            </a:br>
            <a:r>
              <a:rPr lang="en-US" altLang="zh-TW" sz="1600" dirty="0" smtClean="0"/>
              <a:t>7 “You shall not commit adultery. </a:t>
            </a:r>
            <a:br>
              <a:rPr lang="en-US" altLang="zh-TW" sz="1600" dirty="0" smtClean="0"/>
            </a:br>
            <a:r>
              <a:rPr lang="en-US" altLang="zh-TW" sz="1600" dirty="0" smtClean="0"/>
              <a:t>8 “You shall not steal. </a:t>
            </a:r>
            <a:br>
              <a:rPr lang="en-US" altLang="zh-TW" sz="1600" dirty="0" smtClean="0"/>
            </a:br>
            <a:r>
              <a:rPr lang="en-US" altLang="zh-TW" sz="1600" dirty="0" smtClean="0"/>
              <a:t>9 “You shall not bear false witness against your neighbor. </a:t>
            </a:r>
            <a:br>
              <a:rPr lang="en-US" altLang="zh-TW" sz="1600" dirty="0" smtClean="0"/>
            </a:br>
            <a:r>
              <a:rPr lang="en-US" altLang="zh-TW" sz="1600" dirty="0" smtClean="0"/>
              <a:t>10 “You shall not covet your neighbor's house; you shall not covet your neighbor's wife, nor his male servant, nor his female servant, nor his ox, nor his donkey, nor anything that is your neighbor's.” </a:t>
            </a:r>
            <a:r>
              <a:rPr lang="en-US" altLang="zh-TW" dirty="0" smtClean="0"/>
              <a:t/>
            </a:r>
            <a:br>
              <a:rPr lang="en-US" altLang="zh-TW" dirty="0" smtClean="0"/>
            </a:br>
            <a:endParaRPr lang="zh-TW" altLang="en-US" dirty="0"/>
          </a:p>
        </p:txBody>
      </p:sp>
    </p:spTree>
    <p:extLst>
      <p:ext uri="{BB962C8B-B14F-4D97-AF65-F5344CB8AC3E}">
        <p14:creationId xmlns:p14="http://schemas.microsoft.com/office/powerpoint/2010/main" val="11782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65" y="0"/>
            <a:ext cx="913416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4400" y="1066800"/>
            <a:ext cx="2971800" cy="4401205"/>
          </a:xfrm>
          <a:prstGeom prst="rect">
            <a:avLst/>
          </a:prstGeom>
          <a:noFill/>
        </p:spPr>
        <p:txBody>
          <a:bodyPr wrap="square" rtlCol="0">
            <a:spAutoFit/>
          </a:bodyPr>
          <a:lstStyle/>
          <a:p>
            <a:pPr marL="342900" indent="-342900">
              <a:buAutoNum type="arabicPeriod"/>
            </a:pPr>
            <a:r>
              <a:rPr lang="en-US" altLang="zh-TW" sz="2000" u="sng" dirty="0" smtClean="0">
                <a:effectLst>
                  <a:outerShdw blurRad="38100" dist="38100" dir="2700000" algn="tl">
                    <a:srgbClr val="000000">
                      <a:alpha val="43137"/>
                    </a:srgbClr>
                  </a:outerShdw>
                </a:effectLst>
              </a:rPr>
              <a:t>Thou shalt not copyright others work.</a:t>
            </a:r>
          </a:p>
          <a:p>
            <a:pPr marL="342900" indent="-342900">
              <a:buAutoNum type="arabicPeriod"/>
            </a:pPr>
            <a:endParaRPr lang="en-US" altLang="zh-TW" sz="2000" u="sng" dirty="0">
              <a:effectLst>
                <a:outerShdw blurRad="38100" dist="38100" dir="2700000" algn="tl">
                  <a:srgbClr val="000000">
                    <a:alpha val="43137"/>
                  </a:srgbClr>
                </a:outerShdw>
              </a:effectLst>
            </a:endParaRPr>
          </a:p>
          <a:p>
            <a:pPr marL="342900" indent="-342900">
              <a:buAutoNum type="arabicPeriod" startAt="2"/>
            </a:pPr>
            <a:r>
              <a:rPr lang="en-US" altLang="zh-TW" sz="2000" u="sng" dirty="0" smtClean="0">
                <a:effectLst>
                  <a:outerShdw blurRad="38100" dist="38100" dir="2700000" algn="tl">
                    <a:srgbClr val="000000">
                      <a:alpha val="43137"/>
                    </a:srgbClr>
                  </a:outerShdw>
                </a:effectLst>
              </a:rPr>
              <a:t>Thou shalt share their opinion.</a:t>
            </a:r>
          </a:p>
          <a:p>
            <a:pPr marL="342900" indent="-342900">
              <a:buAutoNum type="arabicPeriod" startAt="2"/>
            </a:pPr>
            <a:endParaRPr lang="en-US" altLang="zh-TW" sz="2000" u="sng" dirty="0">
              <a:effectLst>
                <a:outerShdw blurRad="38100" dist="38100" dir="2700000" algn="tl">
                  <a:srgbClr val="000000">
                    <a:alpha val="43137"/>
                  </a:srgbClr>
                </a:outerShdw>
              </a:effectLst>
            </a:endParaRPr>
          </a:p>
          <a:p>
            <a:pPr marL="342900" indent="-342900">
              <a:buAutoNum type="arabicPeriod" startAt="2"/>
            </a:pPr>
            <a:r>
              <a:rPr lang="en-US" altLang="zh-TW" sz="2000" u="sng" dirty="0" smtClean="0">
                <a:effectLst>
                  <a:outerShdw blurRad="38100" dist="38100" dir="2700000" algn="tl">
                    <a:srgbClr val="000000">
                      <a:alpha val="43137"/>
                    </a:srgbClr>
                  </a:outerShdw>
                </a:effectLst>
              </a:rPr>
              <a:t>Thou shalt not cyber bully</a:t>
            </a:r>
          </a:p>
          <a:p>
            <a:pPr marL="342900" indent="-342900">
              <a:buAutoNum type="arabicPeriod" startAt="2"/>
            </a:pPr>
            <a:endParaRPr lang="en-US" altLang="zh-TW" sz="2000" u="sng" dirty="0">
              <a:effectLst>
                <a:outerShdw blurRad="38100" dist="38100" dir="2700000" algn="tl">
                  <a:srgbClr val="000000">
                    <a:alpha val="43137"/>
                  </a:srgbClr>
                </a:outerShdw>
              </a:effectLst>
            </a:endParaRPr>
          </a:p>
          <a:p>
            <a:pPr marL="342900" indent="-342900">
              <a:buAutoNum type="arabicPeriod" startAt="2"/>
            </a:pPr>
            <a:r>
              <a:rPr lang="en-US" altLang="zh-TW" sz="2000" u="sng" dirty="0" smtClean="0">
                <a:effectLst>
                  <a:outerShdw blurRad="38100" dist="38100" dir="2700000" algn="tl">
                    <a:srgbClr val="000000">
                      <a:alpha val="43137"/>
                    </a:srgbClr>
                  </a:outerShdw>
                </a:effectLst>
              </a:rPr>
              <a:t>Thou shalt not lie over the internet.</a:t>
            </a:r>
          </a:p>
          <a:p>
            <a:pPr marL="342900" indent="-342900">
              <a:buAutoNum type="arabicPeriod" startAt="2"/>
            </a:pPr>
            <a:endParaRPr lang="en-US" altLang="zh-TW" sz="2000" u="sng" dirty="0">
              <a:effectLst>
                <a:outerShdw blurRad="38100" dist="38100" dir="2700000" algn="tl">
                  <a:srgbClr val="000000">
                    <a:alpha val="43137"/>
                  </a:srgbClr>
                </a:outerShdw>
              </a:effectLst>
            </a:endParaRPr>
          </a:p>
          <a:p>
            <a:pPr marL="342900" indent="-342900">
              <a:buAutoNum type="arabicPeriod" startAt="2"/>
            </a:pPr>
            <a:r>
              <a:rPr lang="en-US" altLang="zh-TW" sz="2000" u="sng" dirty="0" smtClean="0">
                <a:effectLst>
                  <a:outerShdw blurRad="38100" dist="38100" dir="2700000" algn="tl">
                    <a:srgbClr val="000000">
                      <a:alpha val="43137"/>
                    </a:srgbClr>
                  </a:outerShdw>
                </a:effectLst>
              </a:rPr>
              <a:t>Thou shalt not invade others privacy.</a:t>
            </a:r>
            <a:endParaRPr lang="zh-TW" altLang="en-US" sz="2000" u="sng" dirty="0">
              <a:effectLst>
                <a:outerShdw blurRad="38100" dist="38100" dir="2700000" algn="tl">
                  <a:srgbClr val="000000">
                    <a:alpha val="43137"/>
                  </a:srgbClr>
                </a:outerShdw>
              </a:effectLst>
            </a:endParaRPr>
          </a:p>
        </p:txBody>
      </p:sp>
      <p:sp>
        <p:nvSpPr>
          <p:cNvPr id="6" name="TextBox 5"/>
          <p:cNvSpPr txBox="1"/>
          <p:nvPr/>
        </p:nvSpPr>
        <p:spPr>
          <a:xfrm>
            <a:off x="5791200" y="1219200"/>
            <a:ext cx="2819400" cy="5078313"/>
          </a:xfrm>
          <a:prstGeom prst="rect">
            <a:avLst/>
          </a:prstGeom>
          <a:noFill/>
        </p:spPr>
        <p:txBody>
          <a:bodyPr wrap="square" rtlCol="0">
            <a:spAutoFit/>
          </a:bodyPr>
          <a:lstStyle/>
          <a:p>
            <a:pPr marL="342900" indent="-342900">
              <a:buAutoNum type="arabicPeriod" startAt="6"/>
            </a:pPr>
            <a:r>
              <a:rPr lang="en-US" altLang="zh-TW" u="sng" dirty="0" smtClean="0">
                <a:effectLst>
                  <a:outerShdw blurRad="38100" dist="38100" dir="2700000" algn="tl">
                    <a:srgbClr val="000000">
                      <a:alpha val="43137"/>
                    </a:srgbClr>
                  </a:outerShdw>
                </a:effectLst>
              </a:rPr>
              <a:t>Thou shalt not believe</a:t>
            </a:r>
          </a:p>
          <a:p>
            <a:r>
              <a:rPr lang="en-US" altLang="zh-TW" u="sng" dirty="0" smtClean="0">
                <a:effectLst>
                  <a:outerShdw blurRad="38100" dist="38100" dir="2700000" algn="tl">
                    <a:srgbClr val="000000">
                      <a:alpha val="43137"/>
                    </a:srgbClr>
                  </a:outerShdw>
                </a:effectLst>
              </a:rPr>
              <a:t>       What they may read.</a:t>
            </a:r>
          </a:p>
          <a:p>
            <a:endParaRPr lang="en-US" altLang="zh-TW" u="sng" dirty="0">
              <a:effectLst>
                <a:outerShdw blurRad="38100" dist="38100" dir="2700000" algn="tl">
                  <a:srgbClr val="000000">
                    <a:alpha val="43137"/>
                  </a:srgbClr>
                </a:outerShdw>
              </a:effectLst>
            </a:endParaRPr>
          </a:p>
          <a:p>
            <a:r>
              <a:rPr lang="en-US" altLang="zh-TW" u="sng" dirty="0" smtClean="0">
                <a:effectLst>
                  <a:outerShdw blurRad="38100" dist="38100" dir="2700000" algn="tl">
                    <a:srgbClr val="000000">
                      <a:alpha val="43137"/>
                    </a:srgbClr>
                  </a:outerShdw>
                </a:effectLst>
              </a:rPr>
              <a:t>7. Thou shalt only </a:t>
            </a:r>
            <a:r>
              <a:rPr lang="en-US" altLang="zh-TW" u="sng" smtClean="0">
                <a:effectLst>
                  <a:outerShdw blurRad="38100" dist="38100" dir="2700000" algn="tl">
                    <a:srgbClr val="000000">
                      <a:alpha val="43137"/>
                    </a:srgbClr>
                  </a:outerShdw>
                </a:effectLst>
              </a:rPr>
              <a:t>use    internet </a:t>
            </a:r>
            <a:r>
              <a:rPr lang="en-US" altLang="zh-TW" u="sng" dirty="0" smtClean="0">
                <a:effectLst>
                  <a:outerShdw blurRad="38100" dist="38100" dir="2700000" algn="tl">
                    <a:srgbClr val="000000">
                      <a:alpha val="43137"/>
                    </a:srgbClr>
                  </a:outerShdw>
                </a:effectLst>
              </a:rPr>
              <a:t>for the greater good.</a:t>
            </a:r>
          </a:p>
          <a:p>
            <a:endParaRPr lang="en-US" altLang="zh-TW" u="sng" dirty="0">
              <a:effectLst>
                <a:outerShdw blurRad="38100" dist="38100" dir="2700000" algn="tl">
                  <a:srgbClr val="000000">
                    <a:alpha val="43137"/>
                  </a:srgbClr>
                </a:outerShdw>
              </a:effectLst>
            </a:endParaRPr>
          </a:p>
          <a:p>
            <a:pPr marL="342900" indent="-342900">
              <a:buAutoNum type="arabicPeriod" startAt="8"/>
            </a:pPr>
            <a:r>
              <a:rPr lang="en-US" altLang="zh-TW" u="sng" dirty="0" smtClean="0">
                <a:effectLst>
                  <a:outerShdw blurRad="38100" dist="38100" dir="2700000" algn="tl">
                    <a:srgbClr val="000000">
                      <a:alpha val="43137"/>
                    </a:srgbClr>
                  </a:outerShdw>
                </a:effectLst>
              </a:rPr>
              <a:t>Thou shalt respect rules and regulations</a:t>
            </a:r>
          </a:p>
          <a:p>
            <a:pPr marL="342900" indent="-342900">
              <a:buAutoNum type="arabicPeriod" startAt="8"/>
            </a:pPr>
            <a:endParaRPr lang="en-US" altLang="zh-TW" u="sng" dirty="0">
              <a:effectLst>
                <a:outerShdw blurRad="38100" dist="38100" dir="2700000" algn="tl">
                  <a:srgbClr val="000000">
                    <a:alpha val="43137"/>
                  </a:srgbClr>
                </a:outerShdw>
              </a:effectLst>
            </a:endParaRPr>
          </a:p>
          <a:p>
            <a:pPr marL="342900" indent="-342900">
              <a:buAutoNum type="arabicPeriod" startAt="8"/>
            </a:pPr>
            <a:r>
              <a:rPr lang="en-US" altLang="zh-TW" u="sng" dirty="0" smtClean="0">
                <a:effectLst>
                  <a:outerShdw blurRad="38100" dist="38100" dir="2700000" algn="tl">
                    <a:srgbClr val="000000">
                      <a:alpha val="43137"/>
                    </a:srgbClr>
                  </a:outerShdw>
                </a:effectLst>
              </a:rPr>
              <a:t>Thou shalt not threaten others.</a:t>
            </a:r>
          </a:p>
          <a:p>
            <a:pPr marL="342900" indent="-342900">
              <a:buAutoNum type="arabicPeriod" startAt="8"/>
            </a:pPr>
            <a:endParaRPr lang="en-US" altLang="zh-TW" u="sng" dirty="0">
              <a:effectLst>
                <a:outerShdw blurRad="38100" dist="38100" dir="2700000" algn="tl">
                  <a:srgbClr val="000000">
                    <a:alpha val="43137"/>
                  </a:srgbClr>
                </a:outerShdw>
              </a:effectLst>
            </a:endParaRPr>
          </a:p>
          <a:p>
            <a:pPr marL="342900" indent="-342900">
              <a:buAutoNum type="arabicPeriod" startAt="8"/>
            </a:pPr>
            <a:r>
              <a:rPr lang="en-US" altLang="zh-TW" u="sng" dirty="0" smtClean="0">
                <a:effectLst>
                  <a:outerShdw blurRad="38100" dist="38100" dir="2700000" algn="tl">
                    <a:srgbClr val="000000">
                      <a:alpha val="43137"/>
                    </a:srgbClr>
                  </a:outerShdw>
                </a:effectLst>
              </a:rPr>
              <a:t>Thou shalt be ready to observe disturbing images. </a:t>
            </a:r>
          </a:p>
          <a:p>
            <a:endParaRPr lang="en-US" altLang="zh-TW" dirty="0"/>
          </a:p>
          <a:p>
            <a:endParaRPr lang="zh-TW" altLang="en-US" dirty="0"/>
          </a:p>
        </p:txBody>
      </p:sp>
    </p:spTree>
    <p:extLst>
      <p:ext uri="{BB962C8B-B14F-4D97-AF65-F5344CB8AC3E}">
        <p14:creationId xmlns:p14="http://schemas.microsoft.com/office/powerpoint/2010/main" val="1408503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132</Words>
  <Application>Microsoft Office PowerPoint</Application>
  <PresentationFormat>On-screen Show (4:3)</PresentationFormat>
  <Paragraphs>22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1 “I am the Lord your God, who brought you out of the land of Egypt, out of the house of bondage. You shall have no other gods before Me.  2 “You shall not make for yourself a carved image, or any likeness of anything that is in heaven above, or that is in the earth beneath, or that is in the water under the earth; you shall not bow down to them nor serve them. For I, the Lord your God, am a jealous God, visiting the iniquity of the fathers on the children to the third and fourth generations of those who hate Me, but showing mercy to thousands, to those who love Me and keep My Commandments.  3 “You shall not take the name of the Lord your God in vain, for the Lord will not hold him guiltless who takes His name in vain.  4 “Remember the Sabbath day, to keep it holy. Six days you shall labor and do all your work, but the seventh day is the Sabbath of the Lord your God. In it you shall do no work: you, nor your son, nor your daughter, nor your male servant, nor your female servant, nor your cattle, nor your stranger who is within your gates. For in six days the Lord made the heavens and the earth, the sea, and all that is in them, and rested the seventh day. Therefore the Lord blessed the Sabbath day and hallowed it.  5 “Honor your father and your mother, that your days may be long upon the land which the Lord your God is giving you.  6 “You shall not murder.  7 “You shall not commit adultery.  8 “You shall not steal.  9 “You shall not bear false witness against your neighbor.  10 “You shall not covet your neighbor's house; you shall not covet your neighbor's wife, nor his male servant, nor his female servant, nor his ox, nor his donkey, nor anything that is your neighbor's.”  </vt:lpstr>
      <vt:lpstr>PowerPoint Presentation</vt:lpstr>
    </vt:vector>
  </TitlesOfParts>
  <Company>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 am the Lord your God, who brought you out of the land of Egypt, out of the house of bondage. You shall have no other gods before Me.  2 “You shall not make for yourself a carved image, or any likeness of anything that is in heaven above, or that is in the earth beneath, or that is in the water under the earth; you shall not bow down to them nor serve them. For I, the Lord your God, am a jealous God, visiting the iniquity of the fathers on the children to the third and fourth generations of those who hate Me, but showing mercy to thousands, to those who love Me and keep My Commandments.  3 “You shall not take the name of the Lord your God in vain, for the Lord will not hold him guiltless who takes His name in vain.  4 “Remember the Sabbath day, to keep it holy. Six days you shall labor and do all your work, but the seventh day is the Sabbath of the Lord your God. In it you shall do no work: you, nor your son, nor your daughter, nor your male servant, nor your female servant, nor your cattle, nor your stranger who is within your gates. For in six days the Lord made the heavens and the earth, the sea, and all that is in them, and rested the seventh day. Therefore the Lord blessed the Sabbath day and hallowed it.  5 “Honor your father and your mother, that your days may be long upon the land which the Lord your God is giving you.  6 “You shall not murder.  7 “You shall not commit adultery.  8 “You shall not steal.  9 “You shall not bear false witness against your neighbor.  10 “You shall not covet your neighbor's house; you shall not covet your neighbor's wife, nor his male servant, nor his female servant, nor his ox, nor his donkey, nor anything that is your neighbor's.”</dc:title>
  <dc:creator>DT14Techs</dc:creator>
  <cp:lastModifiedBy>DT14Techs</cp:lastModifiedBy>
  <cp:revision>4</cp:revision>
  <dcterms:created xsi:type="dcterms:W3CDTF">2015-02-05T16:52:00Z</dcterms:created>
  <dcterms:modified xsi:type="dcterms:W3CDTF">2015-02-12T17:40:51Z</dcterms:modified>
</cp:coreProperties>
</file>